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6" r:id="rId2"/>
    <p:sldId id="256" r:id="rId3"/>
    <p:sldId id="265" r:id="rId4"/>
    <p:sldId id="263" r:id="rId5"/>
    <p:sldId id="264" r:id="rId6"/>
    <p:sldId id="262" r:id="rId7"/>
    <p:sldId id="261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82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06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68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35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59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63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89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90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73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670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4C44E1F-635A-4832-9D0F-2B29626E9A91}" type="datetimeFigureOut">
              <a:rPr lang="tr-TR" smtClean="0"/>
              <a:t>13.6.2021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A68C8EEF-1A10-468E-A8A1-126613EB0D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46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5373216"/>
            <a:ext cx="9144000" cy="1484784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000" dirty="0">
                <a:solidFill>
                  <a:srgbClr val="FFFF00"/>
                </a:solidFill>
                <a:latin typeface="Candara" pitchFamily="34" charset="0"/>
              </a:rPr>
            </a:br>
            <a:br>
              <a:rPr lang="tr-TR" sz="4000" dirty="0">
                <a:solidFill>
                  <a:srgbClr val="FFFF00"/>
                </a:solidFill>
                <a:latin typeface="Candara" pitchFamily="34" charset="0"/>
              </a:rPr>
            </a:br>
            <a:br>
              <a:rPr lang="tr-TR" sz="4000" dirty="0">
                <a:solidFill>
                  <a:srgbClr val="FFFF00"/>
                </a:solidFill>
                <a:latin typeface="Candara" pitchFamily="34" charset="0"/>
              </a:rPr>
            </a:br>
            <a:br>
              <a:rPr lang="tr-TR" sz="4000" dirty="0">
                <a:solidFill>
                  <a:srgbClr val="FFFF00"/>
                </a:solidFill>
                <a:latin typeface="Candara" pitchFamily="34" charset="0"/>
              </a:rPr>
            </a:br>
            <a:r>
              <a:rPr lang="tr-TR" sz="4000" b="1" dirty="0">
                <a:solidFill>
                  <a:schemeClr val="tx1"/>
                </a:solidFill>
                <a:latin typeface="Candara" pitchFamily="34" charset="0"/>
              </a:rPr>
              <a:t>OKULUMUZUN</a:t>
            </a:r>
            <a:br>
              <a:rPr lang="tr-TR" sz="4000" dirty="0">
                <a:solidFill>
                  <a:srgbClr val="FFFF00"/>
                </a:solidFill>
                <a:latin typeface="Candara" pitchFamily="34" charset="0"/>
              </a:rPr>
            </a:br>
            <a:r>
              <a:rPr 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YETENEK SINAVI BAŞVURULARI BAŞLIYOR…</a:t>
            </a:r>
            <a:br>
              <a:rPr lang="tr-TR" dirty="0">
                <a:solidFill>
                  <a:srgbClr val="FFFF00"/>
                </a:solidFill>
                <a:latin typeface="Candara" pitchFamily="34" charset="0"/>
              </a:rPr>
            </a:br>
            <a:endParaRPr lang="tr-TR" dirty="0">
              <a:solidFill>
                <a:srgbClr val="FFFF00"/>
              </a:solidFill>
              <a:latin typeface="Candara" pitchFamily="34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01F9F09-0D99-4EA7-A4D0-031D386D3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2" y="692696"/>
            <a:ext cx="7956376" cy="3163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1">
            <a:extLst>
              <a:ext uri="{FF2B5EF4-FFF2-40B4-BE49-F238E27FC236}">
                <a16:creationId xmlns:a16="http://schemas.microsoft.com/office/drawing/2014/main" id="{08AAA20A-3662-48B2-BC13-840A8B6795B1}"/>
              </a:ext>
            </a:extLst>
          </p:cNvPr>
          <p:cNvSpPr txBox="1"/>
          <p:nvPr/>
        </p:nvSpPr>
        <p:spPr>
          <a:xfrm>
            <a:off x="-18365" y="1916832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M. Ü. ABDÜLKADİR MERAGİ GÜZEL SANATLAR LİSESİ</a:t>
            </a:r>
            <a:endParaRPr lang="tr-TR" sz="2800" b="1" dirty="0">
              <a:latin typeface="Candara" pitchFamily="34" charset="0"/>
            </a:endParaRPr>
          </a:p>
          <a:p>
            <a:pPr algn="ctr"/>
            <a:r>
              <a:rPr lang="tr-TR" sz="2800" b="1" dirty="0">
                <a:latin typeface="Candara" pitchFamily="34" charset="0"/>
              </a:rPr>
              <a:t> T.C. MİLLİ EĞİTİM BAKANLIĞINA BAĞLI</a:t>
            </a:r>
          </a:p>
          <a:p>
            <a:pPr algn="ctr"/>
            <a:endParaRPr lang="tr-TR" sz="4400" b="1" dirty="0">
              <a:latin typeface="Candara" pitchFamily="34" charset="0"/>
            </a:endParaRPr>
          </a:p>
          <a:p>
            <a:pPr algn="ctr"/>
            <a:r>
              <a:rPr lang="tr-TR" sz="4400" b="1" dirty="0">
                <a:latin typeface="Candara" pitchFamily="34" charset="0"/>
              </a:rPr>
              <a:t> MARMARA ÜNİVERSİTESİ DANIŞMANLIĞINDA DEVLET </a:t>
            </a:r>
            <a:br>
              <a:rPr lang="tr-TR" sz="4400" b="1" dirty="0">
                <a:latin typeface="Candara" pitchFamily="34" charset="0"/>
              </a:rPr>
            </a:br>
            <a:r>
              <a:rPr lang="tr-TR" sz="4400" b="1" dirty="0">
                <a:latin typeface="Candara" pitchFamily="34" charset="0"/>
              </a:rPr>
              <a:t>PROJE LİSESİDİR.</a:t>
            </a:r>
          </a:p>
          <a:p>
            <a:pPr algn="ctr"/>
            <a:endParaRPr lang="tr-TR" sz="2000" b="1" dirty="0">
              <a:latin typeface="Candara" pitchFamily="34" charset="0"/>
            </a:endParaRPr>
          </a:p>
          <a:p>
            <a:pPr algn="ctr"/>
            <a:r>
              <a:rPr lang="tr-TR" sz="3000" b="1" dirty="0">
                <a:latin typeface="Candara" pitchFamily="34" charset="0"/>
              </a:rPr>
              <a:t>Kız ve Erkek Öğrenci Yurdumuz Mevcuttur.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0" y="0"/>
            <a:ext cx="9144000" cy="4525963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itchFamily="34" charset="0"/>
              </a:rPr>
              <a:t>    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ndara" pitchFamily="34" charset="0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ndara" pitchFamily="34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ÖN KAYIT BAŞVURULARI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15 HAZİRAN SALI BAŞLAYIP, 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30 HAZİRAN ÇARŞAMBA GÜNÜ SONA ERECEKTİR.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352928" cy="2520280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HAFTA  İÇİ HER GÜN SAAT</a:t>
            </a:r>
            <a:br>
              <a:rPr lang="tr-T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tr-T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tr-TR" sz="4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10.00 -16.00 </a:t>
            </a:r>
            <a:br>
              <a:rPr lang="tr-T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br>
              <a:rPr lang="tr-T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</a:br>
            <a:r>
              <a:rPr lang="tr-T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SAATLERİ ARASINDA ÖĞRENCİ VE VELİLERİMİZ  ÖN KAYIT BAŞVURUSU YAPABİLİR.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908720"/>
            <a:ext cx="6480048" cy="84388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chemeClr val="tx1"/>
                </a:solidFill>
                <a:latin typeface="Candara" pitchFamily="34" charset="0"/>
              </a:rPr>
              <a:t>BAŞVURU SAATLERİ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6236381-4FC3-4D9A-B23F-28030C5CBD95}"/>
              </a:ext>
            </a:extLst>
          </p:cNvPr>
          <p:cNvSpPr txBox="1"/>
          <p:nvPr/>
        </p:nvSpPr>
        <p:spPr>
          <a:xfrm>
            <a:off x="-3092" y="1196752"/>
            <a:ext cx="914709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 </a:t>
            </a:r>
            <a:r>
              <a:rPr lang="tr-TR" sz="3200" b="1" dirty="0">
                <a:latin typeface="Candara" pitchFamily="34" charset="0"/>
              </a:rPr>
              <a:t>SADECE BİR TANE GÜZEL SANATLAR LİSESİNE SINAV İÇİN BAŞVURU YAPILABİLİR.</a:t>
            </a:r>
          </a:p>
          <a:p>
            <a:pPr algn="ctr"/>
            <a:endParaRPr lang="tr-TR" sz="2000" b="1" dirty="0">
              <a:latin typeface="Candara" pitchFamily="34" charset="0"/>
            </a:endParaRPr>
          </a:p>
          <a:p>
            <a:pPr algn="ctr"/>
            <a:endParaRPr lang="tr-TR" sz="2000" b="1" dirty="0">
              <a:latin typeface="Candara" pitchFamily="34" charset="0"/>
            </a:endParaRPr>
          </a:p>
          <a:p>
            <a:pPr algn="ctr"/>
            <a:r>
              <a:rPr lang="tr-TR" sz="2000" b="1" dirty="0">
                <a:latin typeface="Candara" pitchFamily="34" charset="0"/>
              </a:rPr>
              <a:t>BU YILKİ YETENEK SINAVI KILAVUZUNA GÖRE ;</a:t>
            </a:r>
          </a:p>
          <a:p>
            <a:pPr algn="ctr"/>
            <a:r>
              <a:rPr lang="tr-TR" sz="2000" b="1" dirty="0">
                <a:latin typeface="Candara" pitchFamily="34" charset="0"/>
              </a:rPr>
              <a:t>BİR ÖĞRENCİ SADECE BİR TANE GÜZEL SANATLAR LİSESİNE BAŞVURU YAPABİLİYOR.</a:t>
            </a:r>
          </a:p>
          <a:p>
            <a:pPr algn="ctr"/>
            <a:endParaRPr lang="tr-TR" sz="2000" b="1" dirty="0">
              <a:latin typeface="Candara" pitchFamily="34" charset="0"/>
            </a:endParaRPr>
          </a:p>
          <a:p>
            <a:pPr algn="ctr"/>
            <a:r>
              <a:rPr lang="tr-TR" sz="2000" b="1" dirty="0">
                <a:latin typeface="Candara" pitchFamily="34" charset="0"/>
              </a:rPr>
              <a:t>ÖĞRENCİLER, İKİNCİ BİR GÜZEL SANATLAR LİSESİNE</a:t>
            </a:r>
          </a:p>
          <a:p>
            <a:pPr algn="ctr"/>
            <a:r>
              <a:rPr lang="tr-TR" sz="2000" b="1" dirty="0">
                <a:latin typeface="Candara" pitchFamily="34" charset="0"/>
              </a:rPr>
              <a:t> BAŞVURU YAPAMAZ. </a:t>
            </a:r>
          </a:p>
          <a:p>
            <a:pPr algn="ctr"/>
            <a:endParaRPr lang="tr-TR" sz="2000" b="1" dirty="0">
              <a:latin typeface="Candara" pitchFamily="34" charset="0"/>
            </a:endParaRPr>
          </a:p>
          <a:p>
            <a:pPr algn="ctr"/>
            <a:r>
              <a:rPr lang="tr-TR" sz="2000" b="1" dirty="0">
                <a:latin typeface="Candara" pitchFamily="34" charset="0"/>
              </a:rPr>
              <a:t>BU SEBEPLE SINAVA GİRİLECEK OKUL SEÇİMİNE İYİ KARAR VERİLMESİ GEREKMEKTEDİR.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İçerik Yer Tutucusu"/>
          <p:cNvSpPr txBox="1">
            <a:spLocks/>
          </p:cNvSpPr>
          <p:nvPr/>
        </p:nvSpPr>
        <p:spPr>
          <a:xfrm>
            <a:off x="323528" y="692696"/>
            <a:ext cx="8568952" cy="5184576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ndara" pitchFamily="34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ndara" pitchFamily="34" charset="0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    Başvurular internet üzerinden yapılabilir olmasına rağmen,başvuru sırasında  herhangi bir aksaklık olmaması, yanlışlık yapılmaması ve sınavla ilgili gerekli tüm bilgilerin alınabilmesi adına, ön kayıt başvurusunu okulumuzda yapmanızı tavsiye ediyoruz.  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   Öğrencilerimiz velileriyle birlikte okulumuza gelerek, başvuru işlemlerini tamamlayabilirler.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ndara" pitchFamily="34" charset="0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   *Ön kayıt başvurusuna öğrenci velisi mutlaka gelmelidir.</a:t>
            </a:r>
          </a:p>
          <a:p>
            <a:pPr marR="45720" algn="just" defTabSz="9144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ndara" pitchFamily="34" charset="0"/>
              </a:rPr>
              <a:t>    *</a:t>
            </a:r>
            <a:r>
              <a:rPr kumimoji="0" lang="tr-TR" sz="24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Times New Roman" pitchFamily="18" charset="0"/>
              </a:rPr>
              <a:t>Okulumuzda, başvurular ve sınavlar sırasında</a:t>
            </a:r>
            <a:r>
              <a:rPr kumimoji="0" lang="tr-TR" sz="2400" b="1" i="0" u="none" strike="noStrike" cap="none" normalizeH="0" dirty="0">
                <a:ln>
                  <a:noFill/>
                </a:ln>
                <a:effectLst/>
                <a:latin typeface="Candara" pitchFamily="34" charset="0"/>
                <a:cs typeface="Times New Roman" pitchFamily="18" charset="0"/>
              </a:rPr>
              <a:t> </a:t>
            </a:r>
            <a:r>
              <a:rPr kumimoji="0" lang="tr-TR" sz="2400" b="1" i="0" u="none" strike="noStrike" cap="none" normalizeH="0" dirty="0" err="1">
                <a:ln>
                  <a:noFill/>
                </a:ln>
                <a:effectLst/>
                <a:latin typeface="Candara" pitchFamily="34" charset="0"/>
                <a:cs typeface="Times New Roman" pitchFamily="18" charset="0"/>
              </a:rPr>
              <a:t>P</a:t>
            </a:r>
            <a:r>
              <a:rPr lang="tr-TR" sz="2400" b="1" dirty="0" err="1">
                <a:latin typeface="Candara" pitchFamily="34" charset="0"/>
                <a:cs typeface="Times New Roman" pitchFamily="18" charset="0"/>
              </a:rPr>
              <a:t>andemi</a:t>
            </a:r>
            <a:r>
              <a:rPr lang="tr-TR" sz="2400" b="1" dirty="0">
                <a:latin typeface="Candara" pitchFamily="34" charset="0"/>
                <a:cs typeface="Times New Roman" pitchFamily="18" charset="0"/>
              </a:rPr>
              <a:t> koşulları ve tedbirlerine uyulacaktır.</a:t>
            </a:r>
            <a:endParaRPr kumimoji="0" lang="tr-TR" sz="2400" b="1" i="0" u="none" strike="noStrike" cap="none" normalizeH="0" baseline="0" dirty="0">
              <a:ln>
                <a:noFill/>
              </a:ln>
              <a:effectLst/>
              <a:latin typeface="Candara" pitchFamily="34" charset="0"/>
              <a:cs typeface="Times New Roman" pitchFamily="18" charset="0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522913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</a:pPr>
            <a:r>
              <a:rPr lang="tr-TR" sz="24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ÖN KAYIT BAŞVURUSUNDA GEREKLİ OLAN EVRAKLAR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</a:pPr>
            <a:endParaRPr lang="tr-TR" sz="2400" b="1" dirty="0">
              <a:latin typeface="Candara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36550" algn="l"/>
              </a:tabLst>
            </a:pPr>
            <a:r>
              <a:rPr lang="tr-TR" sz="2400" b="1" dirty="0">
                <a:latin typeface="Candara" pitchFamily="34" charset="0"/>
                <a:cs typeface="Arial" pitchFamily="34" charset="0"/>
              </a:rPr>
              <a:t>Öğrenci kimlik fotokopisi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36550" algn="l"/>
              </a:tabLst>
            </a:pPr>
            <a:endParaRPr lang="tr-TR" sz="2400" b="1" dirty="0">
              <a:latin typeface="Candara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36550" algn="l"/>
              </a:tabLst>
            </a:pPr>
            <a:r>
              <a:rPr lang="tr-TR" sz="2400" b="1" dirty="0">
                <a:latin typeface="Candara" pitchFamily="34" charset="0"/>
                <a:cs typeface="Arial" pitchFamily="34" charset="0"/>
              </a:rPr>
              <a:t>Dilekçe (Okulda veli tarafından imzalanacak)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36550" algn="l"/>
              </a:tabLst>
            </a:pPr>
            <a:endParaRPr lang="tr-TR" sz="2400" b="1" dirty="0">
              <a:latin typeface="Candara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36550" algn="l"/>
              </a:tabLst>
            </a:pPr>
            <a:r>
              <a:rPr lang="tr-TR" sz="2400" b="1" dirty="0">
                <a:latin typeface="Candara" pitchFamily="34" charset="0"/>
                <a:cs typeface="Arial" pitchFamily="34" charset="0"/>
              </a:rPr>
              <a:t>Öğrencinin 1 (bir) adet vesikalık fotoğrafı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36550" algn="l"/>
              </a:tabLst>
            </a:pPr>
            <a:endParaRPr lang="tr-TR" sz="2400" b="1" dirty="0">
              <a:latin typeface="Candara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36550" algn="l"/>
              </a:tabLst>
            </a:pPr>
            <a:r>
              <a:rPr lang="tr-TR" sz="2400" b="1" dirty="0">
                <a:latin typeface="Candara" pitchFamily="34" charset="0"/>
                <a:cs typeface="Arial" pitchFamily="34" charset="0"/>
              </a:rPr>
              <a:t>Öğrenci Belgesi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</a:pPr>
            <a:endParaRPr lang="tr-TR" sz="2400" b="1" dirty="0">
              <a:latin typeface="Candara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36550" algn="l"/>
              </a:tabLst>
            </a:pPr>
            <a:r>
              <a:rPr lang="tr-TR" sz="2400" b="1" dirty="0">
                <a:latin typeface="Candara" pitchFamily="34" charset="0"/>
                <a:cs typeface="Arial" pitchFamily="34" charset="0"/>
              </a:rPr>
              <a:t>Banka  bağış dekontu (250 TL)</a:t>
            </a:r>
            <a:br>
              <a:rPr lang="tr-TR" sz="2400" b="1" dirty="0">
                <a:latin typeface="Candara" pitchFamily="34" charset="0"/>
                <a:cs typeface="Arial" pitchFamily="34" charset="0"/>
              </a:rPr>
            </a:br>
            <a:endParaRPr lang="tr-TR" sz="2400" b="1" dirty="0">
              <a:latin typeface="Candara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</a:pPr>
            <a:r>
              <a:rPr lang="tr-TR" sz="24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*** Marmara Üniversitesi Abdülkadir </a:t>
            </a:r>
            <a:r>
              <a:rPr lang="tr-TR" sz="2400" b="1" dirty="0" err="1">
                <a:latin typeface="Candara" pitchFamily="34" charset="0"/>
                <a:ea typeface="Times New Roman" pitchFamily="18" charset="0"/>
                <a:cs typeface="Arial" pitchFamily="34" charset="0"/>
              </a:rPr>
              <a:t>Meragi</a:t>
            </a:r>
            <a:r>
              <a:rPr lang="tr-TR" sz="24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 Güzel Sanatlar Lisesi Okul Aile Birliği Hesabı (Halk Bankası Kurtköy Şubesi )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</a:pPr>
            <a:r>
              <a:rPr lang="tr-TR" sz="2400" b="1" dirty="0" err="1">
                <a:latin typeface="Candara" pitchFamily="34" charset="0"/>
                <a:ea typeface="Times New Roman" pitchFamily="18" charset="0"/>
                <a:cs typeface="Arial" pitchFamily="34" charset="0"/>
              </a:rPr>
              <a:t>İban</a:t>
            </a:r>
            <a:r>
              <a:rPr lang="tr-TR" sz="24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 No: TR33 0001 2001 2490 0005 1000 19</a:t>
            </a:r>
            <a:r>
              <a:rPr lang="tr-TR" sz="2400" b="1" dirty="0">
                <a:latin typeface="Candara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0" y="35521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M. Ü. Abdülkadir </a:t>
            </a:r>
            <a:r>
              <a:rPr lang="tr-TR" sz="2800" b="1" dirty="0" err="1">
                <a:latin typeface="Candara" pitchFamily="34" charset="0"/>
                <a:ea typeface="Times New Roman" pitchFamily="18" charset="0"/>
                <a:cs typeface="Arial" pitchFamily="34" charset="0"/>
              </a:rPr>
              <a:t>Meragi</a:t>
            </a:r>
            <a:r>
              <a:rPr lang="tr-TR" sz="28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 Güzel Sanatlar Lisesi </a:t>
            </a:r>
            <a:br>
              <a:rPr lang="tr-TR" sz="28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</a:br>
            <a:r>
              <a:rPr lang="tr-TR" sz="28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İletişim Bilgileri</a:t>
            </a:r>
            <a:endParaRPr lang="tr-TR" sz="2800" b="1" dirty="0">
              <a:latin typeface="+mj-lt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3528" y="1340768"/>
            <a:ext cx="8820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Web Sitesi</a:t>
            </a:r>
            <a:endParaRPr kumimoji="0" lang="tr-TR" sz="2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http://pgsl.meb.k12.tr/</a:t>
            </a:r>
            <a:endParaRPr kumimoji="0" lang="tr-TR" sz="2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528" y="2141657"/>
            <a:ext cx="88204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İnstagram</a:t>
            </a:r>
            <a:r>
              <a:rPr lang="tr-TR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Marmara </a:t>
            </a:r>
            <a:r>
              <a:rPr lang="tr-TR" sz="20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Uni_AbdulkadirMeragi_GS</a:t>
            </a:r>
            <a:endParaRPr lang="tr-TR" sz="2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Facebook: </a:t>
            </a:r>
            <a:r>
              <a:rPr lang="tr-TR" sz="20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AbdulkadirMeragi</a:t>
            </a:r>
            <a:r>
              <a:rPr lang="tr-TR" sz="20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GSL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err="1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Twitter</a:t>
            </a:r>
            <a:r>
              <a:rPr kumimoji="0" lang="tr-TR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@m_meragi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3528" y="3736776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Telefon Numarası</a:t>
            </a:r>
            <a:endParaRPr kumimoji="0" lang="tr-TR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0216 683 91 26</a:t>
            </a:r>
            <a:endParaRPr kumimoji="0" lang="tr-TR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5152567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Adres :</a:t>
            </a:r>
            <a:endParaRPr kumimoji="0" lang="tr-TR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Yenişehir Mahallesi Nutuk Sokak No:2 Kurtköy - PENDİK/İSTANBUL</a:t>
            </a:r>
            <a:endParaRPr kumimoji="0" lang="tr-TR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-28135" y="452691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Candara" pitchFamily="34" charset="0"/>
              </a:rPr>
              <a:t>Sınava girecek olan tüm öğrencilerimize başarılar diliyoruz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295393" y="5437673"/>
            <a:ext cx="8820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Candara" pitchFamily="34" charset="0"/>
              </a:rPr>
              <a:t>Yetenek Sınavı Kılavuzunu incelemek için okulumuzun resmi web sitesini ziyaret ediniz.</a:t>
            </a:r>
          </a:p>
          <a:p>
            <a:pPr lvl="0" algn="ctr"/>
            <a:r>
              <a:rPr lang="tr-TR" sz="2400" b="1" dirty="0">
                <a:latin typeface="Candara" pitchFamily="34" charset="0"/>
              </a:rPr>
              <a:t>(</a:t>
            </a:r>
            <a:r>
              <a:rPr lang="tr-TR" sz="2400" b="1" dirty="0">
                <a:latin typeface="Candara" pitchFamily="34" charset="0"/>
                <a:ea typeface="Times New Roman" pitchFamily="18" charset="0"/>
                <a:cs typeface="Arial" pitchFamily="34" charset="0"/>
              </a:rPr>
              <a:t>http://pgsl.meb.k12.tr/)</a:t>
            </a:r>
            <a:endParaRPr lang="tr-TR" sz="2400" b="1" dirty="0">
              <a:latin typeface="Candara" pitchFamily="34" charset="0"/>
              <a:cs typeface="Arial" pitchFamily="34" charset="0"/>
            </a:endParaRPr>
          </a:p>
          <a:p>
            <a:endParaRPr lang="tr-TR" dirty="0">
              <a:solidFill>
                <a:srgbClr val="FFFF00"/>
              </a:solidFill>
              <a:latin typeface="Candara" pitchFamily="34" charset="0"/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B1FC4451-4873-411D-8D9A-DB3264461C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2" y="404664"/>
            <a:ext cx="7956376" cy="31637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71</TotalTime>
  <Words>362</Words>
  <Application>Microsoft Office PowerPoint</Application>
  <PresentationFormat>Ekran Gösterisi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Candara</vt:lpstr>
      <vt:lpstr>Wingdings 2</vt:lpstr>
      <vt:lpstr>Metropolitan</vt:lpstr>
      <vt:lpstr>    OKULUMUZUN YETENEK SINAVI BAŞVURULARI BAŞLIYOR… </vt:lpstr>
      <vt:lpstr>PowerPoint Sunusu</vt:lpstr>
      <vt:lpstr>PowerPoint Sunusu</vt:lpstr>
      <vt:lpstr>HAFTA  İÇİ HER GÜN SAAT  10.00 -16.00   SAATLERİ ARASINDA ÖĞRENCİ VE VELİLERİMİZ  ÖN KAYIT BAŞVURUSU YAPABİLİR.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Yetenek sınavı BAŞVURULARI BAŞLIYOR…</dc:title>
  <dc:creator>Osman BOZALİ</dc:creator>
  <cp:lastModifiedBy>murat yagmur</cp:lastModifiedBy>
  <cp:revision>13</cp:revision>
  <dcterms:created xsi:type="dcterms:W3CDTF">2021-06-13T10:53:22Z</dcterms:created>
  <dcterms:modified xsi:type="dcterms:W3CDTF">2021-06-13T15:30:55Z</dcterms:modified>
</cp:coreProperties>
</file>